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2" autoAdjust="0"/>
    <p:restoredTop sz="94660"/>
  </p:normalViewPr>
  <p:slideViewPr>
    <p:cSldViewPr snapToGrid="0">
      <p:cViewPr varScale="1">
        <p:scale>
          <a:sx n="82" d="100"/>
          <a:sy n="82" d="100"/>
        </p:scale>
        <p:origin x="114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FF22-EE45-4F5C-B173-8DF8255B900F}" type="datetimeFigureOut">
              <a:rPr lang="pt-PT" smtClean="0"/>
              <a:t>08/02/2019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1CC23-B1AE-4F8D-81B9-8D22F216495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15210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FF22-EE45-4F5C-B173-8DF8255B900F}" type="datetimeFigureOut">
              <a:rPr lang="pt-PT" smtClean="0"/>
              <a:t>08/02/2019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1CC23-B1AE-4F8D-81B9-8D22F216495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43826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FF22-EE45-4F5C-B173-8DF8255B900F}" type="datetimeFigureOut">
              <a:rPr lang="pt-PT" smtClean="0"/>
              <a:t>08/02/2019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1CC23-B1AE-4F8D-81B9-8D22F216495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39931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FF22-EE45-4F5C-B173-8DF8255B900F}" type="datetimeFigureOut">
              <a:rPr lang="pt-PT" smtClean="0"/>
              <a:t>08/02/2019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1CC23-B1AE-4F8D-81B9-8D22F216495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86735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FF22-EE45-4F5C-B173-8DF8255B900F}" type="datetimeFigureOut">
              <a:rPr lang="pt-PT" smtClean="0"/>
              <a:t>08/02/2019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1CC23-B1AE-4F8D-81B9-8D22F216495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311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FF22-EE45-4F5C-B173-8DF8255B900F}" type="datetimeFigureOut">
              <a:rPr lang="pt-PT" smtClean="0"/>
              <a:t>08/02/2019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1CC23-B1AE-4F8D-81B9-8D22F216495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99661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FF22-EE45-4F5C-B173-8DF8255B900F}" type="datetimeFigureOut">
              <a:rPr lang="pt-PT" smtClean="0"/>
              <a:t>08/02/2019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1CC23-B1AE-4F8D-81B9-8D22F216495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2519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FF22-EE45-4F5C-B173-8DF8255B900F}" type="datetimeFigureOut">
              <a:rPr lang="pt-PT" smtClean="0"/>
              <a:t>08/02/2019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1CC23-B1AE-4F8D-81B9-8D22F216495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26964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FF22-EE45-4F5C-B173-8DF8255B900F}" type="datetimeFigureOut">
              <a:rPr lang="pt-PT" smtClean="0"/>
              <a:t>08/02/2019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1CC23-B1AE-4F8D-81B9-8D22F216495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48322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FF22-EE45-4F5C-B173-8DF8255B900F}" type="datetimeFigureOut">
              <a:rPr lang="pt-PT" smtClean="0"/>
              <a:t>08/02/2019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1CC23-B1AE-4F8D-81B9-8D22F216495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64427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CFF22-EE45-4F5C-B173-8DF8255B900F}" type="datetimeFigureOut">
              <a:rPr lang="pt-PT" smtClean="0"/>
              <a:t>08/02/2019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1CC23-B1AE-4F8D-81B9-8D22F216495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60092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CFF22-EE45-4F5C-B173-8DF8255B900F}" type="datetimeFigureOut">
              <a:rPr lang="pt-PT" smtClean="0"/>
              <a:t>08/02/2019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1CC23-B1AE-4F8D-81B9-8D22F216495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1468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6A95F3EE-6175-4E75-B17C-38C2F867C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6" name="Agrupar 5">
            <a:extLst>
              <a:ext uri="{FF2B5EF4-FFF2-40B4-BE49-F238E27FC236}">
                <a16:creationId xmlns:a16="http://schemas.microsoft.com/office/drawing/2014/main" id="{A11C4654-6E4E-4A20-A666-3E4FEA9AF636}"/>
              </a:ext>
            </a:extLst>
          </p:cNvPr>
          <p:cNvGrpSpPr/>
          <p:nvPr/>
        </p:nvGrpSpPr>
        <p:grpSpPr>
          <a:xfrm>
            <a:off x="108678" y="181230"/>
            <a:ext cx="8926643" cy="6616908"/>
            <a:chOff x="144904" y="104932"/>
            <a:chExt cx="8926643" cy="6616908"/>
          </a:xfrm>
          <a:solidFill>
            <a:schemeClr val="accent6">
              <a:lumMod val="20000"/>
              <a:lumOff val="80000"/>
              <a:alpha val="36000"/>
            </a:schemeClr>
          </a:solidFill>
        </p:grpSpPr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C5362530-8AD2-4251-88A5-2005BC4A6CB4}"/>
                </a:ext>
              </a:extLst>
            </p:cNvPr>
            <p:cNvSpPr/>
            <p:nvPr/>
          </p:nvSpPr>
          <p:spPr>
            <a:xfrm>
              <a:off x="144904" y="104932"/>
              <a:ext cx="5474661" cy="430968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PT" sz="1600" b="1" dirty="0">
                  <a:solidFill>
                    <a:schemeClr val="tx1"/>
                  </a:solidFill>
                </a:rPr>
                <a:t>Nome da escola</a:t>
              </a:r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E3666BEA-D1DA-4422-9E33-0F2267DA6AF7}"/>
                </a:ext>
              </a:extLst>
            </p:cNvPr>
            <p:cNvSpPr/>
            <p:nvPr/>
          </p:nvSpPr>
          <p:spPr>
            <a:xfrm>
              <a:off x="5719495" y="664564"/>
              <a:ext cx="3352052" cy="317901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PT" sz="1600" i="1" dirty="0">
                  <a:solidFill>
                    <a:schemeClr val="tx1"/>
                  </a:solidFill>
                </a:rPr>
                <a:t>Foto da árvore </a:t>
              </a:r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8EB57598-9DCD-4DD2-AFB5-0DC13B4907A8}"/>
                </a:ext>
              </a:extLst>
            </p:cNvPr>
            <p:cNvSpPr/>
            <p:nvPr/>
          </p:nvSpPr>
          <p:spPr>
            <a:xfrm>
              <a:off x="5719496" y="3923597"/>
              <a:ext cx="3352051" cy="279824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PT" sz="1600" i="1" dirty="0">
                  <a:solidFill>
                    <a:schemeClr val="tx1"/>
                  </a:solidFill>
                </a:rPr>
                <a:t>Foto de um detalhe da árvore</a:t>
              </a:r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B0230366-D92B-468E-A8BC-6B6F2CADF89F}"/>
                </a:ext>
              </a:extLst>
            </p:cNvPr>
            <p:cNvSpPr/>
            <p:nvPr/>
          </p:nvSpPr>
          <p:spPr>
            <a:xfrm>
              <a:off x="144905" y="3923598"/>
              <a:ext cx="5474661" cy="2798242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PT" sz="1600" dirty="0">
                  <a:solidFill>
                    <a:schemeClr val="tx1"/>
                  </a:solidFill>
                </a:rPr>
                <a:t>Curiosidades </a:t>
              </a:r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6F6976E2-70E2-4080-9036-DC573FD02254}"/>
                </a:ext>
              </a:extLst>
            </p:cNvPr>
            <p:cNvSpPr/>
            <p:nvPr/>
          </p:nvSpPr>
          <p:spPr>
            <a:xfrm>
              <a:off x="144908" y="664564"/>
              <a:ext cx="5474661" cy="46371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PT" sz="1600" dirty="0">
                  <a:solidFill>
                    <a:schemeClr val="tx1"/>
                  </a:solidFill>
                </a:rPr>
                <a:t>Nome vulgar</a:t>
              </a:r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6BD75144-7450-4B7F-B7C8-25F8C0E8F7C5}"/>
                </a:ext>
              </a:extLst>
            </p:cNvPr>
            <p:cNvSpPr/>
            <p:nvPr/>
          </p:nvSpPr>
          <p:spPr>
            <a:xfrm>
              <a:off x="144904" y="2594238"/>
              <a:ext cx="5474661" cy="124933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PT" sz="1600" dirty="0">
                  <a:solidFill>
                    <a:schemeClr val="tx1"/>
                  </a:solidFill>
                </a:rPr>
                <a:t>Distribuição Geográfica desta espécie</a:t>
              </a:r>
            </a:p>
            <a:p>
              <a:endParaRPr lang="pt-PT" sz="1600" dirty="0">
                <a:solidFill>
                  <a:schemeClr val="tx1"/>
                </a:solidFill>
              </a:endParaRPr>
            </a:p>
          </p:txBody>
        </p:sp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94507A5C-C90A-478D-97D3-15A61D6B8380}"/>
                </a:ext>
              </a:extLst>
            </p:cNvPr>
            <p:cNvSpPr/>
            <p:nvPr/>
          </p:nvSpPr>
          <p:spPr>
            <a:xfrm>
              <a:off x="144905" y="1146592"/>
              <a:ext cx="5474661" cy="46371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PT" sz="1600" dirty="0">
                  <a:solidFill>
                    <a:schemeClr val="tx1"/>
                  </a:solidFill>
                </a:rPr>
                <a:t>Nome Científico</a:t>
              </a:r>
            </a:p>
          </p:txBody>
        </p:sp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9C412E3F-9F01-40D4-A75E-B15563584C66}"/>
                </a:ext>
              </a:extLst>
            </p:cNvPr>
            <p:cNvSpPr/>
            <p:nvPr/>
          </p:nvSpPr>
          <p:spPr>
            <a:xfrm>
              <a:off x="144905" y="1628620"/>
              <a:ext cx="5474661" cy="46371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PT" sz="1600" dirty="0">
                  <a:solidFill>
                    <a:schemeClr val="tx1"/>
                  </a:solidFill>
                </a:rPr>
                <a:t>Data em que foi plantada (aproximada)</a:t>
              </a:r>
            </a:p>
          </p:txBody>
        </p:sp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E12FB53E-920D-4FFF-AB36-589250105586}"/>
                </a:ext>
              </a:extLst>
            </p:cNvPr>
            <p:cNvSpPr/>
            <p:nvPr/>
          </p:nvSpPr>
          <p:spPr>
            <a:xfrm>
              <a:off x="144905" y="2112129"/>
              <a:ext cx="5474661" cy="46371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pt-PT" sz="1600" dirty="0">
                <a:solidFill>
                  <a:schemeClr val="tx1"/>
                </a:solidFill>
              </a:endParaRPr>
            </a:p>
            <a:p>
              <a:r>
                <a:rPr lang="pt-PT" sz="1600" dirty="0">
                  <a:solidFill>
                    <a:schemeClr val="tx1"/>
                  </a:solidFill>
                </a:rPr>
                <a:t>Tipo de Origem</a:t>
              </a:r>
            </a:p>
            <a:p>
              <a:endParaRPr lang="pt-PT" sz="1600" dirty="0">
                <a:solidFill>
                  <a:schemeClr val="tx1"/>
                </a:solidFill>
              </a:endParaRPr>
            </a:p>
          </p:txBody>
        </p:sp>
        <p:sp>
          <p:nvSpPr>
            <p:cNvPr id="16" name="Retângulo 15">
              <a:extLst>
                <a:ext uri="{FF2B5EF4-FFF2-40B4-BE49-F238E27FC236}">
                  <a16:creationId xmlns:a16="http://schemas.microsoft.com/office/drawing/2014/main" id="{43670CFA-103A-47A8-AC29-7019AAECED3F}"/>
                </a:ext>
              </a:extLst>
            </p:cNvPr>
            <p:cNvSpPr/>
            <p:nvPr/>
          </p:nvSpPr>
          <p:spPr>
            <a:xfrm>
              <a:off x="5719495" y="104932"/>
              <a:ext cx="3352052" cy="430968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PT" sz="1600" b="1" dirty="0">
                  <a:solidFill>
                    <a:schemeClr val="tx1"/>
                  </a:solidFill>
                </a:rPr>
                <a:t>Concelho</a:t>
              </a:r>
            </a:p>
          </p:txBody>
        </p:sp>
      </p:grpSp>
      <p:pic>
        <p:nvPicPr>
          <p:cNvPr id="18" name="Imagem 17">
            <a:extLst>
              <a:ext uri="{FF2B5EF4-FFF2-40B4-BE49-F238E27FC236}">
                <a16:creationId xmlns:a16="http://schemas.microsoft.com/office/drawing/2014/main" id="{0C2DC96F-F2F9-4EF9-942F-5EDBFF0A79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114" y="-43789"/>
            <a:ext cx="652849" cy="652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8176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2876</TotalTime>
  <Words>33</Words>
  <Application>Microsoft Office PowerPoint</Application>
  <PresentationFormat>Apresentação no Ecrã 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ABAE PT</dc:creator>
  <cp:lastModifiedBy>Vanessa</cp:lastModifiedBy>
  <cp:revision>8</cp:revision>
  <dcterms:created xsi:type="dcterms:W3CDTF">2019-02-05T21:01:01Z</dcterms:created>
  <dcterms:modified xsi:type="dcterms:W3CDTF">2019-02-08T17:06:33Z</dcterms:modified>
</cp:coreProperties>
</file>